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304" r:id="rId202"/>
    <p:sldId id="560" r:id="rId203"/>
    <p:sldId id="1075" r:id="rId204"/>
    <p:sldId id="1076" r:id="rId205"/>
    <p:sldId id="903" r:id="rId206"/>
    <p:sldId id="561" r:id="rId207"/>
    <p:sldId id="564" r:id="rId208"/>
    <p:sldId id="1042" r:id="rId209"/>
    <p:sldId id="826" r:id="rId210"/>
    <p:sldId id="566" r:id="rId211"/>
    <p:sldId id="567" r:id="rId212"/>
    <p:sldId id="832" r:id="rId213"/>
    <p:sldId id="568" r:id="rId214"/>
    <p:sldId id="820" r:id="rId215"/>
    <p:sldId id="821" r:id="rId216"/>
    <p:sldId id="1077" r:id="rId217"/>
    <p:sldId id="798" r:id="rId218"/>
    <p:sldId id="799" r:id="rId219"/>
    <p:sldId id="666" r:id="rId220"/>
    <p:sldId id="665" r:id="rId221"/>
    <p:sldId id="569" r:id="rId222"/>
    <p:sldId id="944" r:id="rId223"/>
    <p:sldId id="823" r:id="rId224"/>
    <p:sldId id="570" r:id="rId225"/>
    <p:sldId id="864" r:id="rId226"/>
    <p:sldId id="945" r:id="rId227"/>
    <p:sldId id="863" r:id="rId228"/>
    <p:sldId id="806" r:id="rId229"/>
    <p:sldId id="828" r:id="rId230"/>
    <p:sldId id="808" r:id="rId231"/>
    <p:sldId id="807" r:id="rId232"/>
    <p:sldId id="572" r:id="rId233"/>
    <p:sldId id="586" r:id="rId234"/>
    <p:sldId id="827"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1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1.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63.xml"/><Relationship Id="rId3" Type="http://schemas.openxmlformats.org/officeDocument/2006/relationships/slide" Target="slide219.xml"/><Relationship Id="rId7" Type="http://schemas.openxmlformats.org/officeDocument/2006/relationships/slide" Target="slide246.xml"/><Relationship Id="rId12" Type="http://schemas.openxmlformats.org/officeDocument/2006/relationships/slide" Target="slide261.xml"/><Relationship Id="rId2" Type="http://schemas.openxmlformats.org/officeDocument/2006/relationships/slide" Target="slide206.xml"/><Relationship Id="rId1" Type="http://schemas.openxmlformats.org/officeDocument/2006/relationships/slideLayout" Target="../slideLayouts/slideLayout7.xml"/><Relationship Id="rId6" Type="http://schemas.openxmlformats.org/officeDocument/2006/relationships/slide" Target="slide241.xml"/><Relationship Id="rId11" Type="http://schemas.openxmlformats.org/officeDocument/2006/relationships/slide" Target="slide258.xml"/><Relationship Id="rId5" Type="http://schemas.openxmlformats.org/officeDocument/2006/relationships/slide" Target="slide237.xml"/><Relationship Id="rId10" Type="http://schemas.openxmlformats.org/officeDocument/2006/relationships/slide" Target="slide256.xml"/><Relationship Id="rId4" Type="http://schemas.openxmlformats.org/officeDocument/2006/relationships/slide" Target="slide221.xml"/><Relationship Id="rId9" Type="http://schemas.openxmlformats.org/officeDocument/2006/relationships/slide" Target="slide2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8.xml"/><Relationship Id="rId13" Type="http://schemas.openxmlformats.org/officeDocument/2006/relationships/slide" Target="slide354.xml"/><Relationship Id="rId3" Type="http://schemas.openxmlformats.org/officeDocument/2006/relationships/slide" Target="slide294.xml"/><Relationship Id="rId7" Type="http://schemas.openxmlformats.org/officeDocument/2006/relationships/slide" Target="slide336.xml"/><Relationship Id="rId12" Type="http://schemas.openxmlformats.org/officeDocument/2006/relationships/slide" Target="slide352.xml"/><Relationship Id="rId2" Type="http://schemas.openxmlformats.org/officeDocument/2006/relationships/slide" Target="slide265.xml"/><Relationship Id="rId1" Type="http://schemas.openxmlformats.org/officeDocument/2006/relationships/slideLayout" Target="../slideLayouts/slideLayout7.xml"/><Relationship Id="rId6" Type="http://schemas.openxmlformats.org/officeDocument/2006/relationships/slide" Target="slide334.xml"/><Relationship Id="rId11" Type="http://schemas.openxmlformats.org/officeDocument/2006/relationships/slide" Target="slide348.xml"/><Relationship Id="rId5" Type="http://schemas.openxmlformats.org/officeDocument/2006/relationships/slide" Target="slide328.xml"/><Relationship Id="rId10" Type="http://schemas.openxmlformats.org/officeDocument/2006/relationships/slide" Target="slide343.xml"/><Relationship Id="rId4" Type="http://schemas.openxmlformats.org/officeDocument/2006/relationships/slide" Target="slide306.xml"/><Relationship Id="rId9" Type="http://schemas.openxmlformats.org/officeDocument/2006/relationships/slide" Target="slide340.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slide" Target="slide357.xml"/><Relationship Id="rId7" Type="http://schemas.openxmlformats.org/officeDocument/2006/relationships/slide" Target="slide365.xml"/><Relationship Id="rId12" Type="http://schemas.openxmlformats.org/officeDocument/2006/relationships/slide" Target="slide398.xml"/><Relationship Id="rId2" Type="http://schemas.openxmlformats.org/officeDocument/2006/relationships/slide" Target="slide355.xml"/><Relationship Id="rId1" Type="http://schemas.openxmlformats.org/officeDocument/2006/relationships/slideLayout" Target="../slideLayouts/slideLayout7.xml"/><Relationship Id="rId6" Type="http://schemas.openxmlformats.org/officeDocument/2006/relationships/slide" Target="slide363.xml"/><Relationship Id="rId11" Type="http://schemas.openxmlformats.org/officeDocument/2006/relationships/slide" Target="slide383.xml"/><Relationship Id="rId5" Type="http://schemas.openxmlformats.org/officeDocument/2006/relationships/slide" Target="slide361.xml"/><Relationship Id="rId10" Type="http://schemas.openxmlformats.org/officeDocument/2006/relationships/slide" Target="slide381.xml"/><Relationship Id="rId4" Type="http://schemas.openxmlformats.org/officeDocument/2006/relationships/slide" Target="slide359.xml"/><Relationship Id="rId9" Type="http://schemas.openxmlformats.org/officeDocument/2006/relationships/slide" Target="slide374.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(in Relational Algebra </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 </a:t>
            </a:r>
            <a:r>
              <a:rPr lang="en-IN" sz="2400" b="1" i="1" dirty="0">
                <a:solidFill>
                  <a:srgbClr val="FF0000"/>
                </a:solidFill>
                <a:latin typeface="Arial" panose="020B0604020202020204" pitchFamily="34" charset="0"/>
                <a:cs typeface="Arial" panose="020B0604020202020204" pitchFamily="34" charset="0"/>
              </a:rPr>
              <a:t>stands for relation)</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91505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983102"/>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24658</TotalTime>
  <Words>40402</Words>
  <Application>Microsoft Office PowerPoint</Application>
  <PresentationFormat>On-screen Show (4:3)</PresentationFormat>
  <Paragraphs>4507</Paragraphs>
  <Slides>523</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523</vt:i4>
      </vt:variant>
    </vt:vector>
  </HeadingPairs>
  <TitlesOfParts>
    <vt:vector size="557"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4739</cp:revision>
  <dcterms:created xsi:type="dcterms:W3CDTF">2015-10-09T06:09:34Z</dcterms:created>
  <dcterms:modified xsi:type="dcterms:W3CDTF">2020-02-20T03:45:56Z</dcterms:modified>
</cp:coreProperties>
</file>